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1" r:id="rId4"/>
    <p:sldId id="268" r:id="rId5"/>
    <p:sldId id="293" r:id="rId6"/>
    <p:sldId id="294" r:id="rId7"/>
    <p:sldId id="288" r:id="rId8"/>
    <p:sldId id="287" r:id="rId9"/>
    <p:sldId id="291" r:id="rId10"/>
    <p:sldId id="269" r:id="rId11"/>
    <p:sldId id="289" r:id="rId12"/>
    <p:sldId id="290" r:id="rId13"/>
    <p:sldId id="292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5"/>
    <p:restoredTop sz="94199"/>
  </p:normalViewPr>
  <p:slideViewPr>
    <p:cSldViewPr snapToGrid="0" snapToObjects="1">
      <p:cViewPr varScale="1">
        <p:scale>
          <a:sx n="118" d="100"/>
          <a:sy n="118" d="100"/>
        </p:scale>
        <p:origin x="20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BAE0E-435A-824B-A522-57918F8448A4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E3216-0988-F34A-BD3B-702FDDD65E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1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member photos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3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41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1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81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3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6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Maybe create a slide for each bullet and add one photo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SXSW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Great</a:t>
            </a:r>
            <a:r>
              <a:rPr lang="en-US" baseline="0" dirty="0" smtClean="0"/>
              <a:t> networking and advertising for future events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FLF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It</a:t>
            </a:r>
            <a:r>
              <a:rPr lang="en-US" baseline="0" dirty="0" smtClean="0"/>
              <a:t> was a great (rather long) event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Definitely inspirational for young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good to bring industry veterans to show accomplishments and life in IEEE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was also great to bring young successful Members to share their more relatable knowledge/experience with the young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Creative networking event that forced people to interact with each other. Made a lot of friends that way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Successful</a:t>
            </a:r>
            <a:r>
              <a:rPr lang="en-US" baseline="0" dirty="0" smtClean="0"/>
              <a:t> IEEE N3XT in Austin. Over 150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Strong Young Professionals and Student presence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It had 3 tracks. It was short and sweet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Had a Young Professionals reception right after, which was packed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Drove membership and volunteering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Lots of students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Started Monthly Networking events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About 15-20 attendees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all liked the event!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came to discover volunteering and networking opportunities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They liked the format and the time (Tuesday evening)</a:t>
            </a:r>
          </a:p>
          <a:p>
            <a:pPr marL="628650" lvl="1" indent="-171450">
              <a:buFontTx/>
              <a:buChar char="-"/>
            </a:pPr>
            <a:r>
              <a:rPr lang="en-US" baseline="0" dirty="0" err="1" smtClean="0"/>
              <a:t>Gonna</a:t>
            </a:r>
            <a:r>
              <a:rPr lang="en-US" baseline="0" dirty="0" smtClean="0"/>
              <a:t> try new sponsors for every monthly event to keep things fresh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attract newcomers and retain existing audience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Takeaways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contacts amongst other societies for networking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events they can volunteer for</a:t>
            </a:r>
          </a:p>
          <a:p>
            <a:pPr marL="1085850" lvl="2" indent="-171450">
              <a:buFontTx/>
              <a:buChar char="-"/>
            </a:pPr>
            <a:r>
              <a:rPr lang="en-US" baseline="0" dirty="0" smtClean="0"/>
              <a:t>To come prepared with flyers/cards for all the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E3216-0988-F34A-BD3B-702FDDD65E2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2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8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8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3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7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DA7C-DC2B-5648-8430-C46F22343B4E}" type="datetimeFigureOut">
              <a:rPr lang="en-US" smtClean="0"/>
              <a:pPr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E7F0C-3393-C146-975F-C5003D4A2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7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yp-ctx" TargetMode="External"/><Relationship Id="rId4" Type="http://schemas.openxmlformats.org/officeDocument/2006/relationships/hyperlink" Target="https://bit.ly/yp-ctx-twitter" TargetMode="External"/><Relationship Id="rId5" Type="http://schemas.openxmlformats.org/officeDocument/2006/relationships/hyperlink" Target="https://bit.ly/yp-ctx-linkedin" TargetMode="External"/><Relationship Id="rId6" Type="http://schemas.openxmlformats.org/officeDocument/2006/relationships/hyperlink" Target="https://bit.ly/yp-ctx-slack" TargetMode="External"/><Relationship Id="rId7" Type="http://schemas.openxmlformats.org/officeDocument/2006/relationships/hyperlink" Target="https://bit.ly/yp-ctx-email" TargetMode="External"/><Relationship Id="rId8" Type="http://schemas.openxmlformats.org/officeDocument/2006/relationships/hyperlink" Target="mailto:fabio.gomez@iee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442" y="2149536"/>
            <a:ext cx="6400800" cy="3791922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rgbClr val="0070AC"/>
              </a:solidFill>
            </a:endParaRPr>
          </a:p>
          <a:p>
            <a:endParaRPr lang="en-US" dirty="0" smtClean="0">
              <a:solidFill>
                <a:srgbClr val="0070AC"/>
              </a:solidFill>
            </a:endParaRPr>
          </a:p>
          <a:p>
            <a:r>
              <a:rPr lang="en-US" dirty="0" smtClean="0">
                <a:solidFill>
                  <a:srgbClr val="0070AC"/>
                </a:solidFill>
              </a:rPr>
              <a:t>IEEE Central Texas Section</a:t>
            </a:r>
          </a:p>
          <a:p>
            <a:endParaRPr lang="en-US" dirty="0">
              <a:solidFill>
                <a:srgbClr val="0070AC"/>
              </a:solidFill>
            </a:endParaRPr>
          </a:p>
          <a:p>
            <a:r>
              <a:rPr lang="en-US" dirty="0" smtClean="0">
                <a:solidFill>
                  <a:srgbClr val="0070AC"/>
                </a:solidFill>
              </a:rPr>
              <a:t>Fall Planning Meeting </a:t>
            </a:r>
          </a:p>
          <a:p>
            <a:r>
              <a:rPr lang="en-US" dirty="0" smtClean="0">
                <a:solidFill>
                  <a:srgbClr val="0070AC"/>
                </a:solidFill>
              </a:rPr>
              <a:t>September 16</a:t>
            </a:r>
            <a:r>
              <a:rPr lang="en-US" baseline="30000" dirty="0" smtClean="0">
                <a:solidFill>
                  <a:srgbClr val="0070AC"/>
                </a:solidFill>
              </a:rPr>
              <a:t>th</a:t>
            </a:r>
            <a:r>
              <a:rPr lang="en-US" dirty="0" smtClean="0">
                <a:solidFill>
                  <a:srgbClr val="0070AC"/>
                </a:solidFill>
              </a:rPr>
              <a:t>, 2017</a:t>
            </a:r>
          </a:p>
          <a:p>
            <a:r>
              <a:rPr lang="en-US" dirty="0" smtClean="0">
                <a:solidFill>
                  <a:srgbClr val="0070AC"/>
                </a:solidFill>
              </a:rPr>
              <a:t>San Marcos, TX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3" y="810592"/>
            <a:ext cx="7182898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53"/>
            <a:ext cx="9144000" cy="526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27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AC"/>
                </a:solidFill>
              </a:rPr>
              <a:t>Active Social Following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12" y="1772582"/>
            <a:ext cx="1291617" cy="12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32" y="1772582"/>
            <a:ext cx="2286693" cy="129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56" y="3878457"/>
            <a:ext cx="1359646" cy="1105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7" y="3696519"/>
            <a:ext cx="2216650" cy="14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AC"/>
                </a:solidFill>
              </a:rPr>
              <a:t>Active Social Following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12" y="1772582"/>
            <a:ext cx="1291617" cy="12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32" y="1772582"/>
            <a:ext cx="2286693" cy="1294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56" y="3878457"/>
            <a:ext cx="1359646" cy="1105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97" y="3696519"/>
            <a:ext cx="2216650" cy="1469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381" y="5854992"/>
            <a:ext cx="554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Including Email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3523049" y="3975077"/>
            <a:ext cx="1711816" cy="91261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>
            <a:off x="3523049" y="2080719"/>
            <a:ext cx="1710048" cy="7967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5400000">
            <a:off x="2184408" y="3343359"/>
            <a:ext cx="730939" cy="3392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5400000">
            <a:off x="5975950" y="3217839"/>
            <a:ext cx="730939" cy="33925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1421517">
            <a:off x="3400018" y="3029825"/>
            <a:ext cx="1710048" cy="79671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 rot="9154025">
            <a:off x="3407889" y="3103907"/>
            <a:ext cx="1761137" cy="8116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5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76" y="5652427"/>
            <a:ext cx="947471" cy="947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2017 Year Summary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2347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IEEE YP Presence in </a:t>
            </a:r>
            <a:r>
              <a:rPr lang="en-US" dirty="0" smtClean="0">
                <a:solidFill>
                  <a:srgbClr val="7030A0"/>
                </a:solidFill>
              </a:rPr>
              <a:t>SXSW </a:t>
            </a:r>
            <a:r>
              <a:rPr lang="en-US" dirty="0" smtClean="0"/>
              <a:t>(2 hot events)</a:t>
            </a:r>
          </a:p>
          <a:p>
            <a:pPr lvl="1"/>
            <a:r>
              <a:rPr lang="en-US" dirty="0" smtClean="0"/>
              <a:t>IEEE YP Mimosa </a:t>
            </a:r>
            <a:r>
              <a:rPr lang="en-US" dirty="0" err="1" smtClean="0"/>
              <a:t>Meetup</a:t>
            </a:r>
            <a:endParaRPr lang="en-US" dirty="0" smtClean="0"/>
          </a:p>
          <a:p>
            <a:pPr lvl="1"/>
            <a:r>
              <a:rPr lang="en-US" dirty="0"/>
              <a:t>IEEE Future of Identity </a:t>
            </a:r>
            <a:r>
              <a:rPr lang="en-US" dirty="0" smtClean="0"/>
              <a:t>After-Party</a:t>
            </a:r>
          </a:p>
          <a:p>
            <a:r>
              <a:rPr lang="en-US" dirty="0" smtClean="0"/>
              <a:t>Fabio attended </a:t>
            </a:r>
            <a:r>
              <a:rPr lang="en-US" dirty="0" smtClean="0">
                <a:solidFill>
                  <a:schemeClr val="accent1"/>
                </a:solidFill>
              </a:rPr>
              <a:t>Region 5 Meeting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@NOLA</a:t>
            </a:r>
          </a:p>
          <a:p>
            <a:r>
              <a:rPr lang="en-US" dirty="0" smtClean="0"/>
              <a:t>Ongoing </a:t>
            </a:r>
            <a:r>
              <a:rPr lang="en-US" dirty="0" smtClean="0">
                <a:solidFill>
                  <a:srgbClr val="00B050"/>
                </a:solidFill>
              </a:rPr>
              <a:t>Monthly </a:t>
            </a:r>
            <a:r>
              <a:rPr lang="en-US" dirty="0" smtClean="0">
                <a:solidFill>
                  <a:srgbClr val="00B050"/>
                </a:solidFill>
              </a:rPr>
              <a:t>Networking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Austin</a:t>
            </a:r>
          </a:p>
          <a:p>
            <a:pPr lvl="1"/>
            <a:r>
              <a:rPr lang="en-US" dirty="0" smtClean="0"/>
              <a:t>San Antonio</a:t>
            </a:r>
          </a:p>
          <a:p>
            <a:pPr lvl="1"/>
            <a:r>
              <a:rPr lang="en-US" dirty="0" smtClean="0"/>
              <a:t>We have L31s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Collaborated</a:t>
            </a:r>
            <a:r>
              <a:rPr lang="en-US" dirty="0" smtClean="0"/>
              <a:t> with:</a:t>
            </a:r>
          </a:p>
          <a:p>
            <a:pPr lvl="1"/>
            <a:r>
              <a:rPr lang="en-US" dirty="0" smtClean="0"/>
              <a:t>Students</a:t>
            </a:r>
          </a:p>
          <a:p>
            <a:pPr lvl="1"/>
            <a:r>
              <a:rPr lang="en-US" dirty="0" smtClean="0"/>
              <a:t>Leadership Reading </a:t>
            </a:r>
            <a:r>
              <a:rPr lang="en-US" dirty="0" smtClean="0"/>
              <a:t>Group</a:t>
            </a:r>
          </a:p>
          <a:p>
            <a:pPr lvl="1"/>
            <a:r>
              <a:rPr lang="en-US" dirty="0"/>
              <a:t>Humanitarian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Grew </a:t>
            </a:r>
            <a:r>
              <a:rPr lang="en-US" dirty="0" smtClean="0">
                <a:solidFill>
                  <a:srgbClr val="FF0000"/>
                </a:solidFill>
              </a:rPr>
              <a:t>social media</a:t>
            </a:r>
            <a:r>
              <a:rPr lang="en-US" dirty="0" smtClean="0"/>
              <a:t> presence (Facebook, Twitter, LinkedIn)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686925" y="23288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Questions</a:t>
            </a:r>
            <a:endParaRPr lang="en-US" dirty="0">
              <a:solidFill>
                <a:srgbClr val="0070A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5418" cy="4944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Follow us on: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bit.ly/yp-ctx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bit.ly/yp-ctx-twitter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5"/>
              </a:rPr>
              <a:t>bit.ly/yp-ctx-linkedin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bit.ly/yp-ctx-slack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bit.ly/yp-ctx-email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22618" y="1600200"/>
            <a:ext cx="4364182" cy="4944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@</a:t>
            </a:r>
            <a:r>
              <a:rPr lang="en-US" dirty="0" err="1" smtClean="0"/>
              <a:t>fabiogomez</a:t>
            </a:r>
            <a:r>
              <a:rPr lang="en-US" dirty="0" smtClean="0"/>
              <a:t> on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C000"/>
                </a:solidFill>
              </a:rPr>
              <a:t>l</a:t>
            </a:r>
            <a:r>
              <a:rPr lang="en-US" dirty="0" smtClean="0">
                <a:solidFill>
                  <a:srgbClr val="00B050"/>
                </a:solidFill>
              </a:rPr>
              <a:t>a</a:t>
            </a:r>
            <a:r>
              <a:rPr lang="en-US" dirty="0" smtClean="0">
                <a:solidFill>
                  <a:srgbClr val="00B0F0"/>
                </a:solidFill>
              </a:rPr>
              <a:t>c</a:t>
            </a:r>
            <a:r>
              <a:rPr lang="en-US" dirty="0" smtClean="0">
                <a:solidFill>
                  <a:srgbClr val="7030A0"/>
                </a:solidFill>
              </a:rPr>
              <a:t>k</a:t>
            </a:r>
          </a:p>
          <a:p>
            <a:r>
              <a:rPr lang="en-US" dirty="0" smtClean="0">
                <a:hlinkClick r:id="rId8"/>
              </a:rPr>
              <a:t>fabio.gomez@ieee.org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1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AC"/>
                </a:solidFill>
              </a:rPr>
              <a:t>Leadership Team</a:t>
            </a:r>
            <a:endParaRPr lang="en-US" dirty="0">
              <a:solidFill>
                <a:srgbClr val="0070A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976" y="5652427"/>
            <a:ext cx="947471" cy="947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0" y="1417638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0" y="3274003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2" y="3274003"/>
            <a:ext cx="1782108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120" y="1868767"/>
            <a:ext cx="2154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Fabio Gomez</a:t>
            </a:r>
          </a:p>
          <a:p>
            <a:pPr algn="r"/>
            <a:r>
              <a:rPr lang="en-US" sz="2800" dirty="0" smtClean="0">
                <a:solidFill>
                  <a:schemeClr val="accent1"/>
                </a:solidFill>
              </a:rPr>
              <a:t>-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7" y="3580721"/>
            <a:ext cx="23223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Gerardo Arias</a:t>
            </a:r>
          </a:p>
          <a:p>
            <a:pPr algn="r"/>
            <a:r>
              <a:rPr lang="en-US" sz="2800" dirty="0" smtClean="0">
                <a:solidFill>
                  <a:schemeClr val="accent1"/>
                </a:solidFill>
              </a:rPr>
              <a:t>- San Antonio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489" y="1827419"/>
            <a:ext cx="2625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Jose </a:t>
            </a:r>
            <a:r>
              <a:rPr lang="en-US" sz="2800" b="1" dirty="0" err="1" smtClean="0">
                <a:solidFill>
                  <a:schemeClr val="accent1"/>
                </a:solidFill>
              </a:rPr>
              <a:t>Lacavex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r>
              <a:rPr lang="en-US" sz="2800" dirty="0" smtClean="0">
                <a:solidFill>
                  <a:schemeClr val="accent1"/>
                </a:solidFill>
              </a:rPr>
              <a:t>- Austin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4489" y="3711349"/>
            <a:ext cx="2322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Devon Ryan</a:t>
            </a:r>
          </a:p>
          <a:p>
            <a:r>
              <a:rPr lang="en-US" sz="2800" dirty="0" smtClean="0">
                <a:solidFill>
                  <a:schemeClr val="accent1"/>
                </a:solidFill>
              </a:rPr>
              <a:t>- Past Chair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711" y="1368583"/>
            <a:ext cx="1871778" cy="18717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09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869"/>
            <a:ext cx="9144000" cy="5696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38054" cy="12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18"/>
            <a:ext cx="9144000" cy="6059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252" y="417818"/>
            <a:ext cx="5468748" cy="10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2"/>
            <a:ext cx="9144000" cy="6099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252" y="388182"/>
            <a:ext cx="5468748" cy="10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4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424"/>
            <a:ext cx="9144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11474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85114" y="231414"/>
            <a:ext cx="2590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AC"/>
                </a:solidFill>
              </a:rPr>
              <a:t>IEEE Day</a:t>
            </a:r>
            <a:endParaRPr lang="en-US" b="1" dirty="0">
              <a:solidFill>
                <a:srgbClr val="0070A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024925"/>
            <a:ext cx="3843960" cy="1281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5" y="1570355"/>
            <a:ext cx="4132943" cy="219046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0999" y="3747649"/>
            <a:ext cx="3570514" cy="28325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Austin</a:t>
            </a:r>
          </a:p>
          <a:p>
            <a:r>
              <a:rPr lang="en-US" dirty="0" smtClean="0"/>
              <a:t>October 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r>
              <a:rPr lang="en-US" dirty="0" smtClean="0"/>
              <a:t>7pm</a:t>
            </a:r>
            <a:endParaRPr 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9200" y="3823849"/>
            <a:ext cx="3570514" cy="275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San Antonio</a:t>
            </a:r>
          </a:p>
          <a:p>
            <a:r>
              <a:rPr lang="en-US" dirty="0" smtClean="0"/>
              <a:t>October 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r>
              <a:rPr lang="en-US" dirty="0"/>
              <a:t>7</a:t>
            </a:r>
            <a:r>
              <a:rPr lang="en-US" dirty="0" smtClean="0"/>
              <a:t>pm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99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2446</Words>
  <Application>Microsoft Macintosh PowerPoint</Application>
  <PresentationFormat>On-screen Show (4:3)</PresentationFormat>
  <Paragraphs>360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Leadership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IEEE Day</vt:lpstr>
      <vt:lpstr>PowerPoint Presentation</vt:lpstr>
      <vt:lpstr>Active Social Following</vt:lpstr>
      <vt:lpstr>Active Social Following</vt:lpstr>
      <vt:lpstr>2017 Year Summary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Devon Johnson</dc:creator>
  <cp:lastModifiedBy>Fabio Alejandro Gómez Díaz</cp:lastModifiedBy>
  <cp:revision>92</cp:revision>
  <dcterms:created xsi:type="dcterms:W3CDTF">2014-01-23T02:18:55Z</dcterms:created>
  <dcterms:modified xsi:type="dcterms:W3CDTF">2017-09-16T16:51:23Z</dcterms:modified>
</cp:coreProperties>
</file>